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3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392FB-6045-4F31-BF48-1AE1D2FE23C8}" type="datetimeFigureOut">
              <a:rPr lang="ru-RU" smtClean="0"/>
              <a:t>05.03.2019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D9A517-39BA-4ADA-A752-44E8987316C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План работы Месячника.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9A517-39BA-4ADA-A752-44E8987316C1}" type="slidenum">
              <a:rPr lang="ru-RU" smtClean="0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+mj-lt"/>
              </a:rPr>
              <a:t>Линейка-открытие</a:t>
            </a:r>
            <a:r>
              <a:rPr lang="ru-RU" baseline="0" dirty="0" smtClean="0">
                <a:latin typeface="+mj-lt"/>
              </a:rPr>
              <a:t> месячника военно-патриотической работы</a:t>
            </a:r>
            <a:endParaRPr lang="ru-RU" dirty="0">
              <a:latin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D9A517-39BA-4ADA-A752-44E8987316C1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05.03.2019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омишко\Desktop\Без имени-1ргш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170" y="404664"/>
            <a:ext cx="855435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6474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149901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Открытое Первенство </a:t>
            </a:r>
            <a:r>
              <a:rPr lang="ru-RU" b="1" dirty="0" err="1">
                <a:solidFill>
                  <a:srgbClr val="FFFF00"/>
                </a:solidFill>
              </a:rPr>
              <a:t>Новоберезанского</a:t>
            </a:r>
            <a:r>
              <a:rPr lang="ru-RU" b="1" dirty="0">
                <a:solidFill>
                  <a:srgbClr val="FFFF00"/>
                </a:solidFill>
              </a:rPr>
              <a:t> сельского поселения по армейскому рукопашному бою.</a:t>
            </a:r>
            <a:endParaRPr lang="ru-RU" dirty="0">
              <a:solidFill>
                <a:srgbClr val="FFFF00"/>
              </a:solidFill>
            </a:endParaRPr>
          </a:p>
          <a:p>
            <a:pPr algn="ctr"/>
            <a:r>
              <a:rPr lang="ru-RU" dirty="0"/>
              <a:t> </a:t>
            </a:r>
          </a:p>
          <a:p>
            <a:pPr algn="ctr" fontAlgn="base"/>
            <a:r>
              <a:rPr lang="ru-RU" dirty="0"/>
              <a:t>9 февраля 2019 года, команда </a:t>
            </a:r>
            <a:r>
              <a:rPr lang="ru-RU" dirty="0" err="1"/>
              <a:t>г.Горячий</a:t>
            </a:r>
            <a:r>
              <a:rPr lang="ru-RU" dirty="0"/>
              <a:t> Ключ приняла участие в открытом Первенстве </a:t>
            </a:r>
            <a:r>
              <a:rPr lang="ru-RU" dirty="0" err="1"/>
              <a:t>Новоберезанского</a:t>
            </a:r>
            <a:r>
              <a:rPr lang="ru-RU" dirty="0"/>
              <a:t> сельского поселения </a:t>
            </a:r>
            <a:r>
              <a:rPr lang="ru-RU" dirty="0" err="1"/>
              <a:t>Кореновского</a:t>
            </a:r>
            <a:r>
              <a:rPr lang="ru-RU" dirty="0"/>
              <a:t> района по Армейскому рукопашному бою посвященного 30-й годовщине вывода </a:t>
            </a:r>
            <a:r>
              <a:rPr lang="ru-RU" b="1" dirty="0"/>
              <a:t>Ограниченного контингента советских войск с территории Демократической Республики Афганистан. </a:t>
            </a:r>
            <a:endParaRPr lang="ru-RU" dirty="0"/>
          </a:p>
          <a:p>
            <a:pPr algn="ctr"/>
            <a:r>
              <a:rPr lang="ru-RU" dirty="0"/>
              <a:t>По итогам соревнований в личных зачетах первое место заняли: </a:t>
            </a:r>
            <a:r>
              <a:rPr lang="ru-RU" b="1" dirty="0">
                <a:solidFill>
                  <a:srgbClr val="FF0000"/>
                </a:solidFill>
              </a:rPr>
              <a:t>Давиденко Виталий</a:t>
            </a:r>
            <a:r>
              <a:rPr lang="ru-RU" b="1" dirty="0"/>
              <a:t>, Михаил Пикулин, Иван </a:t>
            </a:r>
            <a:r>
              <a:rPr lang="ru-RU" b="1" dirty="0" err="1"/>
              <a:t>Кирпа</a:t>
            </a:r>
            <a:r>
              <a:rPr lang="ru-RU" b="1" dirty="0"/>
              <a:t>, Полина </a:t>
            </a:r>
            <a:r>
              <a:rPr lang="ru-RU" b="1" dirty="0" err="1"/>
              <a:t>Кияница</a:t>
            </a:r>
            <a:r>
              <a:rPr lang="ru-RU" b="1" dirty="0"/>
              <a:t>, Анастасия Попова, </a:t>
            </a:r>
            <a:r>
              <a:rPr lang="ru-RU" b="1" dirty="0" err="1"/>
              <a:t>Ригина</a:t>
            </a:r>
            <a:r>
              <a:rPr lang="ru-RU" b="1" dirty="0"/>
              <a:t> </a:t>
            </a:r>
            <a:r>
              <a:rPr lang="ru-RU" b="1" dirty="0" err="1"/>
              <a:t>Магамадалиева</a:t>
            </a:r>
            <a:r>
              <a:rPr lang="ru-RU" b="1" dirty="0"/>
              <a:t>, Даниил </a:t>
            </a:r>
            <a:r>
              <a:rPr lang="ru-RU" b="1" dirty="0" err="1"/>
              <a:t>Шанауров,Михаил</a:t>
            </a:r>
            <a:r>
              <a:rPr lang="ru-RU" b="1" dirty="0"/>
              <a:t> Ковальчук, Дарья </a:t>
            </a:r>
            <a:r>
              <a:rPr lang="ru-RU" b="1" dirty="0" err="1"/>
              <a:t>Калатушкина</a:t>
            </a:r>
            <a:r>
              <a:rPr lang="ru-RU" b="1" dirty="0"/>
              <a:t>, Сергей Медведев, Максим </a:t>
            </a:r>
            <a:r>
              <a:rPr lang="ru-RU" b="1" dirty="0" err="1"/>
              <a:t>Еранцев</a:t>
            </a:r>
            <a:r>
              <a:rPr lang="ru-RU" b="1" dirty="0"/>
              <a:t>.</a:t>
            </a:r>
            <a:r>
              <a:rPr lang="ru-RU" dirty="0"/>
              <a:t>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99747"/>
            <a:ext cx="4104455" cy="270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6605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937"/>
            <a:ext cx="445770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9603" y="836712"/>
            <a:ext cx="3229347" cy="234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61010"/>
            <a:ext cx="3780458" cy="253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1914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48245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КАЗАКИ ГОРЯЧЕКЛЮЧЕВСКОГО ГОРОДСКОГО КАЗАЧЬЕГО ОБЩЕСТВА ПРОВЕЛИ УРОК МУЖЕСТВА </a:t>
            </a:r>
            <a:endParaRPr lang="ru-RU" sz="2400" dirty="0"/>
          </a:p>
          <a:p>
            <a:r>
              <a:rPr lang="ru-RU" sz="2400" b="1" dirty="0"/>
              <a:t>ПО ТЕМЕ: "МАРШАЛ ПОБЕДЫ"</a:t>
            </a:r>
            <a:endParaRPr lang="ru-RU" sz="24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806218"/>
            <a:ext cx="54578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65888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88640"/>
            <a:ext cx="799288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>
                <a:solidFill>
                  <a:srgbClr val="FFFF00"/>
                </a:solidFill>
              </a:rPr>
              <a:t>СЛУЖБА В АРМИИ - ПОЧЕТНАЯ ОБЯЗАННОСТЬ</a:t>
            </a:r>
            <a:endParaRPr lang="ru-RU" sz="2800" dirty="0">
              <a:solidFill>
                <a:srgbClr val="FFFF00"/>
              </a:solidFill>
            </a:endParaRPr>
          </a:p>
          <a:p>
            <a:r>
              <a:rPr lang="ru-RU" sz="2800" dirty="0"/>
              <a:t>11 февраля 2019 года в </a:t>
            </a:r>
            <a:r>
              <a:rPr lang="ru-RU" sz="2800" dirty="0" err="1"/>
              <a:t>Горячеключевском</a:t>
            </a:r>
            <a:r>
              <a:rPr lang="ru-RU" sz="2800" dirty="0"/>
              <a:t> технологическом техникуме  казаки </a:t>
            </a:r>
            <a:r>
              <a:rPr lang="ru-RU" sz="2800" dirty="0" err="1"/>
              <a:t>Горячеключевского</a:t>
            </a:r>
            <a:r>
              <a:rPr lang="ru-RU" sz="2800" dirty="0"/>
              <a:t> городского казачьего общества войсковой старшина </a:t>
            </a:r>
            <a:r>
              <a:rPr lang="ru-RU" sz="2800" b="1" dirty="0"/>
              <a:t>Николай Малеев</a:t>
            </a:r>
            <a:r>
              <a:rPr lang="ru-RU" sz="2800" dirty="0"/>
              <a:t> и войсковой старшина </a:t>
            </a:r>
            <a:r>
              <a:rPr lang="ru-RU" sz="2800" b="1" dirty="0"/>
              <a:t>Михаил </a:t>
            </a:r>
            <a:r>
              <a:rPr lang="ru-RU" sz="2800" b="1" dirty="0" err="1"/>
              <a:t>Астанаев</a:t>
            </a:r>
            <a:r>
              <a:rPr lang="ru-RU" sz="2800" dirty="0"/>
              <a:t>, при проведении месячника под девизом «Воинский долг - честь и судьба!», провели встречу с учащимися старших курсов технологического техникума.  На которой допризывной молодежи  довели, что издавна казачонка с самого рождения готовили к военной службе.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1660561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464496" cy="299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028" y="476672"/>
            <a:ext cx="3737482" cy="554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7555" y="3717032"/>
            <a:ext cx="4068489" cy="272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67504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8336252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638892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74946" y="332656"/>
            <a:ext cx="358214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Городские соревнования  по двоеборью</a:t>
            </a:r>
          </a:p>
          <a:p>
            <a:endParaRPr lang="ru-RU" dirty="0"/>
          </a:p>
          <a:p>
            <a:r>
              <a:rPr lang="ru-RU" dirty="0"/>
              <a:t>12 февраля 2019 года, на стадионе Юность города Горячий Ключ   в рамках месячника оборонно-массовой работы под девизом «Воинский долг - честь и судьба!», прошли соревнования    по двоеборью среди учащихся образовательных учреждений муниципального образования город Горячий Ключ посвященных Памяти заместителя атамана  </a:t>
            </a:r>
            <a:r>
              <a:rPr lang="ru-RU" dirty="0" err="1"/>
              <a:t>Горячеключевского</a:t>
            </a:r>
            <a:r>
              <a:rPr lang="ru-RU" dirty="0"/>
              <a:t> районного казачьего общества войскового старшины Валерия Николаевича </a:t>
            </a:r>
            <a:r>
              <a:rPr lang="ru-RU" dirty="0" err="1"/>
              <a:t>Шастина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3737"/>
            <a:ext cx="4419004" cy="2972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669" y="3645023"/>
            <a:ext cx="4010769" cy="265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95213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6458" y="4149080"/>
            <a:ext cx="84249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 соревнованиях приняли участие 16 общеобразовательных  школ города Горячий Ключ,  команда </a:t>
            </a:r>
            <a:r>
              <a:rPr lang="ru-RU" sz="2400" b="1" dirty="0" err="1"/>
              <a:t>Горячеключевского</a:t>
            </a:r>
            <a:r>
              <a:rPr lang="ru-RU" sz="2400" b="1" dirty="0"/>
              <a:t> технологического техникума. Соревнования проводились по стрельбе из пневматической винтовки и по разборке, сборке автомата Калашникова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402" y="836712"/>
            <a:ext cx="4346996" cy="29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69174"/>
            <a:ext cx="3376330" cy="288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1610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4296" y="2276872"/>
            <a:ext cx="58483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5903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15-го по 16-е февраля 2019 года, в городе-курорте Анапа, село Сукко прошло Первенстве  Краснодарского края по Универсальному бою среди юниоров и юниорок (18-20 лет).</a:t>
            </a:r>
          </a:p>
          <a:p>
            <a:r>
              <a:rPr lang="ru-RU" dirty="0"/>
              <a:t>После подведения итогов соревнований, первое место в общекомандном зачете заняла команда МО город Горячий Ключ, завоевав двенадцать наград различных степеней (3-золото, 6-серебро,3-бронза).</a:t>
            </a:r>
          </a:p>
        </p:txBody>
      </p:sp>
    </p:spTree>
    <p:extLst>
      <p:ext uri="{BB962C8B-B14F-4D97-AF65-F5344CB8AC3E}">
        <p14:creationId xmlns:p14="http://schemas.microsoft.com/office/powerpoint/2010/main" xmlns="" val="3958275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27025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solidFill>
                  <a:srgbClr val="FFC000"/>
                </a:solidFill>
              </a:rPr>
              <a:t>Акция «Молчаливый подвиг </a:t>
            </a:r>
            <a:r>
              <a:rPr lang="ru-RU" sz="2000" b="1" dirty="0" err="1">
                <a:solidFill>
                  <a:srgbClr val="FFC000"/>
                </a:solidFill>
              </a:rPr>
              <a:t>Аршалуйс</a:t>
            </a:r>
            <a:r>
              <a:rPr lang="ru-RU" sz="2000" b="1" dirty="0">
                <a:solidFill>
                  <a:srgbClr val="FFC000"/>
                </a:solidFill>
              </a:rPr>
              <a:t> </a:t>
            </a:r>
            <a:r>
              <a:rPr lang="ru-RU" sz="2000" b="1" dirty="0" err="1">
                <a:solidFill>
                  <a:srgbClr val="FFC000"/>
                </a:solidFill>
              </a:rPr>
              <a:t>Ханжиян</a:t>
            </a:r>
            <a:r>
              <a:rPr lang="ru-RU" sz="2000" b="1" dirty="0">
                <a:solidFill>
                  <a:srgbClr val="FFC000"/>
                </a:solidFill>
              </a:rPr>
              <a:t>»</a:t>
            </a:r>
          </a:p>
          <a:p>
            <a:endParaRPr lang="ru-RU" dirty="0"/>
          </a:p>
          <a:p>
            <a:r>
              <a:rPr lang="ru-RU" dirty="0"/>
              <a:t>16 февраля 2019 года возле памятника </a:t>
            </a:r>
            <a:r>
              <a:rPr lang="ru-RU" dirty="0" err="1"/>
              <a:t>Аршалуйс</a:t>
            </a:r>
            <a:r>
              <a:rPr lang="ru-RU" dirty="0"/>
              <a:t> </a:t>
            </a:r>
            <a:r>
              <a:rPr lang="ru-RU" dirty="0" err="1"/>
              <a:t>Ханжиян</a:t>
            </a:r>
            <a:r>
              <a:rPr lang="ru-RU" dirty="0"/>
              <a:t>,  обучающиеся ГТТ приняли участие в памятном мероприятии.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57045"/>
            <a:ext cx="54483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9841" y="433826"/>
            <a:ext cx="3304935" cy="187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728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4759"/>
            <a:ext cx="4896544" cy="61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38029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751344"/>
            <a:ext cx="4464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17 февраля 2019 года, в </a:t>
            </a:r>
            <a:r>
              <a:rPr lang="ru-RU" dirty="0" err="1"/>
              <a:t>Горячеключевском</a:t>
            </a:r>
            <a:r>
              <a:rPr lang="ru-RU" dirty="0"/>
              <a:t> технологическом техникуме, казаки </a:t>
            </a:r>
            <a:r>
              <a:rPr lang="ru-RU" dirty="0" err="1"/>
              <a:t>Горячеключевского</a:t>
            </a:r>
            <a:r>
              <a:rPr lang="ru-RU" dirty="0"/>
              <a:t> районного казачьего общества, заместитель атамана городского казачьего общества подъесаул Александр </a:t>
            </a:r>
            <a:r>
              <a:rPr lang="ru-RU" dirty="0" err="1"/>
              <a:t>Пастажян</a:t>
            </a:r>
            <a:r>
              <a:rPr lang="ru-RU" dirty="0"/>
              <a:t>, войсковой старшина Александр </a:t>
            </a:r>
            <a:r>
              <a:rPr lang="ru-RU" dirty="0" err="1"/>
              <a:t>Низенко</a:t>
            </a:r>
            <a:r>
              <a:rPr lang="ru-RU" dirty="0"/>
              <a:t>, хорунжий Максим Храмов, совместно с ветеранам  МВД России, полковником милиции в отставке Георгием Ивановичем Совковым, подполковником юстиции в отставке Юрием Ивановичем Поповым, провели патриотическое  мероприятие.</a:t>
            </a:r>
          </a:p>
          <a:p>
            <a:r>
              <a:rPr lang="ru-RU" dirty="0"/>
              <a:t> В ходе мероприятия его участники повествовали о подвигах Советских граждан в Великой Отечественной войне, локальных войн и конфликтов, а также о вкладе в присоединении к России полуострова Крым.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55032" y="332657"/>
            <a:ext cx="387066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3743" y="3933056"/>
            <a:ext cx="3501951" cy="232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75406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149080"/>
            <a:ext cx="4572000" cy="23221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C000"/>
                </a:solidFill>
                <a:latin typeface="Times New Roman"/>
                <a:ea typeface="Times New Roman"/>
                <a:cs typeface="Arial"/>
              </a:rPr>
              <a:t>Поздравление ветеранов ВОВ, работников тыла, участников локальных войн с Днем Защитника Отечества.</a:t>
            </a:r>
            <a:endParaRPr lang="ru-RU" sz="1400" dirty="0">
              <a:solidFill>
                <a:srgbClr val="FFC000"/>
              </a:solidFill>
              <a:latin typeface="Calibri"/>
              <a:ea typeface="Times New Roman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Arial"/>
              </a:rPr>
              <a:t>        21 февраля 2019 года, в МЦ «Перекресток», обучающиеся техникума приняли участие в  праздничном концерте, посвященном Дню защитника Отечества.  </a:t>
            </a:r>
            <a:endParaRPr lang="ru-RU" sz="1400" dirty="0">
              <a:effectLst/>
              <a:latin typeface="Calibri"/>
              <a:ea typeface="Times New Roman"/>
              <a:cs typeface="Arial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4664"/>
            <a:ext cx="54197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3026" y="4293096"/>
            <a:ext cx="3140966" cy="210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0202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612845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C000"/>
                </a:solidFill>
              </a:rPr>
              <a:t>На городском мероприятии открытия месячника оборонно-массовой   и военно-патриотической работы 2019 год под девизом «Воинский долг, честь и судьба!»  </a:t>
            </a:r>
          </a:p>
          <a:p>
            <a:r>
              <a:rPr lang="ru-RU" b="1" i="1" dirty="0"/>
              <a:t> </a:t>
            </a:r>
            <a:endParaRPr lang="ru-RU" sz="1600" dirty="0"/>
          </a:p>
          <a:p>
            <a:r>
              <a:rPr lang="ru-RU" sz="1600" dirty="0"/>
              <a:t>23 января в городе  Горячий Ключ у мемориала «Вечный огонь»  </a:t>
            </a:r>
          </a:p>
          <a:p>
            <a:r>
              <a:rPr lang="ru-RU" sz="1600" dirty="0"/>
              <a:t> состоялось открытие  краевого месячника  оборонно-массовой и военно-патриотической работы 2019 года под девизом «Воинский долг - честь и судьба!». В мероприятии  приняли участие глава муниципального образования город Горячий Ключ Александр Николаевич </a:t>
            </a:r>
            <a:r>
              <a:rPr lang="ru-RU" sz="1600" dirty="0" err="1"/>
              <a:t>Кильганкин</a:t>
            </a:r>
            <a:r>
              <a:rPr lang="ru-RU" sz="1600" dirty="0"/>
              <a:t>, казаки </a:t>
            </a:r>
            <a:r>
              <a:rPr lang="ru-RU" sz="1600" dirty="0" err="1"/>
              <a:t>Горячеключевского</a:t>
            </a:r>
            <a:r>
              <a:rPr lang="ru-RU" sz="1600" dirty="0"/>
              <a:t> районного казачьего общества, ветераны Великой Отечественной Войны, депутаты, обучающиеся техникума, жители города. 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1014" y="3314976"/>
            <a:ext cx="5133347" cy="336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05733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0372" y="332656"/>
            <a:ext cx="8352928" cy="595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Arial"/>
              </a:rPr>
              <a:t>Участие в Первенстве  Краснодарского края по Универсальному бою. </a:t>
            </a:r>
            <a:endParaRPr lang="ru-RU" sz="1400" dirty="0">
              <a:latin typeface="Calibri"/>
              <a:ea typeface="Times New Roman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Arial"/>
              </a:rPr>
              <a:t>В городе курорте Анапа с. Сукко состоялось Первенстве среди юношей и девушек (14-15, 16-17лет).</a:t>
            </a:r>
            <a:endParaRPr lang="ru-RU" sz="1400" dirty="0">
              <a:latin typeface="Calibri"/>
              <a:ea typeface="Times New Roman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Arial"/>
              </a:rPr>
              <a:t> «Универсальный бой» является спортивным двоеборьем русского рукопашного боя. Первый вид двоеборья – преодоление специальной полосы препятствий.  Второй вид поединок на татами. </a:t>
            </a:r>
            <a:endParaRPr lang="ru-RU" sz="1400" dirty="0">
              <a:latin typeface="Calibri"/>
              <a:ea typeface="Times New Roman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Arial"/>
              </a:rPr>
              <a:t>     Борьба была напряженной. Серьезные, а порой очень жесткие, поединки за звание Чемпиона Краснодарского края сменились награждениями победителей и призеров. </a:t>
            </a:r>
            <a:endParaRPr lang="ru-RU" sz="1400" dirty="0">
              <a:latin typeface="Calibri"/>
              <a:ea typeface="Times New Roman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Arial"/>
              </a:rPr>
              <a:t>После подведения итогов соревнований,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второе место</a:t>
            </a:r>
            <a:r>
              <a:rPr lang="ru-RU" dirty="0">
                <a:latin typeface="Times New Roman"/>
                <a:ea typeface="Times New Roman"/>
                <a:cs typeface="Arial"/>
              </a:rPr>
              <a:t> в общекомандном зачете заняла команда город Горячий Ключ, завоевав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одиннадцать</a:t>
            </a:r>
            <a:r>
              <a:rPr lang="ru-RU" b="1" dirty="0">
                <a:latin typeface="Times New Roman"/>
                <a:ea typeface="Times New Roman"/>
                <a:cs typeface="Arial"/>
              </a:rPr>
              <a:t> </a:t>
            </a:r>
            <a:r>
              <a:rPr lang="ru-RU" dirty="0">
                <a:latin typeface="Times New Roman"/>
                <a:ea typeface="Times New Roman"/>
                <a:cs typeface="Arial"/>
              </a:rPr>
              <a:t>наград различных степеней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(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4-золото, 4-серебро, 3-бронза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).</a:t>
            </a:r>
            <a:endParaRPr lang="ru-RU" sz="1400" dirty="0">
              <a:latin typeface="Calibri"/>
              <a:ea typeface="Times New Roman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/>
                <a:ea typeface="Times New Roman"/>
                <a:cs typeface="Arial"/>
              </a:rPr>
              <a:t>Чемпионами в своих весовых категориях стали: </a:t>
            </a:r>
            <a:r>
              <a:rPr lang="ru-RU" dirty="0">
                <a:latin typeface="Times New Roman"/>
                <a:ea typeface="Calibri"/>
                <a:cs typeface="Arial"/>
              </a:rPr>
              <a:t>Юлия Сычева</a:t>
            </a:r>
            <a:r>
              <a:rPr lang="ru-RU" b="1" dirty="0">
                <a:latin typeface="Times New Roman"/>
                <a:ea typeface="Calibri"/>
                <a:cs typeface="Arial"/>
              </a:rPr>
              <a:t>,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Виталий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Давиденко,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 </a:t>
            </a:r>
            <a:r>
              <a:rPr lang="ru-RU" dirty="0">
                <a:latin typeface="Times New Roman"/>
                <a:ea typeface="Calibri"/>
                <a:cs typeface="Arial"/>
              </a:rPr>
              <a:t>Михаил Пикулин,</a:t>
            </a:r>
            <a:r>
              <a:rPr lang="ru-RU" b="1" dirty="0">
                <a:latin typeface="Times New Roman"/>
                <a:ea typeface="Calibri"/>
                <a:cs typeface="Arial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Александр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Трохан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Calibri"/>
                <a:cs typeface="Arial"/>
              </a:rPr>
              <a:t>.</a:t>
            </a:r>
            <a:endParaRPr lang="ru-RU" sz="1400" dirty="0">
              <a:latin typeface="Calibri"/>
              <a:ea typeface="Times New Roman"/>
              <a:cs typeface="Arial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Arial"/>
              </a:rPr>
              <a:t>Второе место:</a:t>
            </a:r>
            <a:r>
              <a:rPr lang="ru-RU" sz="1600" dirty="0">
                <a:latin typeface="Times New Roman"/>
                <a:ea typeface="Times New Roman"/>
                <a:cs typeface="Arial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Arial"/>
              </a:rPr>
              <a:t>Ригина</a:t>
            </a:r>
            <a:r>
              <a:rPr lang="ru-RU" dirty="0">
                <a:latin typeface="Times New Roman"/>
                <a:ea typeface="Times New Roman"/>
                <a:cs typeface="Arial"/>
              </a:rPr>
              <a:t> </a:t>
            </a:r>
            <a:r>
              <a:rPr lang="ru-RU" dirty="0" err="1">
                <a:latin typeface="Times New Roman"/>
                <a:ea typeface="Times New Roman"/>
                <a:cs typeface="Arial"/>
              </a:rPr>
              <a:t>Магамадалиева</a:t>
            </a:r>
            <a:r>
              <a:rPr lang="ru-RU" dirty="0">
                <a:latin typeface="Times New Roman"/>
                <a:ea typeface="Times New Roman"/>
                <a:cs typeface="Arial"/>
              </a:rPr>
              <a:t>, Даниил </a:t>
            </a:r>
            <a:r>
              <a:rPr lang="ru-RU" dirty="0" err="1">
                <a:latin typeface="Times New Roman"/>
                <a:ea typeface="Times New Roman"/>
                <a:cs typeface="Arial"/>
              </a:rPr>
              <a:t>Шанауров</a:t>
            </a:r>
            <a:r>
              <a:rPr lang="ru-RU" dirty="0">
                <a:latin typeface="Times New Roman"/>
                <a:ea typeface="Times New Roman"/>
                <a:cs typeface="Arial"/>
              </a:rPr>
              <a:t>, Марк </a:t>
            </a:r>
            <a:r>
              <a:rPr lang="ru-RU" dirty="0" err="1">
                <a:latin typeface="Times New Roman"/>
                <a:ea typeface="Times New Roman"/>
                <a:cs typeface="Arial"/>
              </a:rPr>
              <a:t>Сакович</a:t>
            </a:r>
            <a:r>
              <a:rPr lang="ru-RU" dirty="0">
                <a:latin typeface="Times New Roman"/>
                <a:ea typeface="Times New Roman"/>
                <a:cs typeface="Arial"/>
              </a:rPr>
              <a:t>,</a:t>
            </a:r>
            <a:r>
              <a:rPr lang="ru-RU" b="1" dirty="0">
                <a:latin typeface="Times New Roman"/>
                <a:ea typeface="Times New Roman"/>
                <a:cs typeface="Arial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Роман Артемов,</a:t>
            </a:r>
            <a:endParaRPr lang="ru-RU" sz="1400" dirty="0">
              <a:effectLst/>
              <a:latin typeface="Calibri"/>
              <a:ea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9592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343" y="548680"/>
            <a:ext cx="8507311" cy="561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44406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594677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01564"/>
            <a:ext cx="3271639" cy="2213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373" y="3573016"/>
            <a:ext cx="3833416" cy="251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9042" y="1001565"/>
            <a:ext cx="4429795" cy="30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7936" y="4221088"/>
            <a:ext cx="3152006" cy="2273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26466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2656"/>
            <a:ext cx="5946775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2520280" cy="166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6480720" cy="426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94242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476672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kern="1800" dirty="0">
                <a:solidFill>
                  <a:srgbClr val="1C1C1C"/>
                </a:solidFill>
                <a:latin typeface="Times New Roman"/>
                <a:ea typeface="Times New Roman"/>
                <a:cs typeface="Arial"/>
              </a:rPr>
              <a:t>76-Я ГОДОВЩИНА СО ДНЯ ОСВОБОЖДЕНИЯ ГОРЯЧЕГО КЛЮЧА</a:t>
            </a:r>
            <a:r>
              <a:rPr lang="ru-RU" sz="1400" dirty="0">
                <a:solidFill>
                  <a:srgbClr val="828282"/>
                </a:solidFill>
                <a:latin typeface="Open Sans"/>
                <a:ea typeface="Times New Roman"/>
                <a:cs typeface="Arial"/>
              </a:rPr>
              <a:t> </a:t>
            </a:r>
            <a:r>
              <a:rPr lang="ru-RU" b="1" dirty="0">
                <a:latin typeface="Times New Roman"/>
                <a:ea typeface="Times New Roman"/>
                <a:cs typeface="Arial"/>
              </a:rPr>
              <a:t>ОТ НЕМЕЦКО-ФАШИСТСКИХ ЗАХВАТЧИКОВ</a:t>
            </a:r>
            <a:endParaRPr lang="ru-RU" sz="1400" dirty="0">
              <a:effectLst/>
              <a:latin typeface="Calibri"/>
              <a:ea typeface="Times New Roman"/>
              <a:cs typeface="Arial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3200"/>
            <a:ext cx="4440182" cy="3025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7489" y="4935059"/>
            <a:ext cx="2452340" cy="167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66672"/>
            <a:ext cx="3243064" cy="216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3517" y="4530913"/>
            <a:ext cx="3128221" cy="207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97754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Урок Мужества «Готовы Родине служить!»</a:t>
            </a:r>
          </a:p>
          <a:p>
            <a:r>
              <a:rPr lang="ru-RU" dirty="0"/>
              <a:t>31 января 2019 года, согласно плану мероприятий месячника, казаками </a:t>
            </a:r>
            <a:r>
              <a:rPr lang="ru-RU" dirty="0" err="1"/>
              <a:t>Горячеключевского</a:t>
            </a:r>
            <a:r>
              <a:rPr lang="ru-RU" dirty="0"/>
              <a:t> городского казачьего общества был проведен урок мужества посвященный 76-й годовщине освобождения города Горячий Ключ от немецко-фашистских захватчиков в </a:t>
            </a:r>
            <a:r>
              <a:rPr lang="ru-RU" dirty="0" err="1"/>
              <a:t>Горячеключевском</a:t>
            </a:r>
            <a:r>
              <a:rPr lang="ru-RU" dirty="0"/>
              <a:t> технологическом техникуме.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5314950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2717" y="225528"/>
            <a:ext cx="3607429" cy="2411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28945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778"/>
            <a:ext cx="7630814" cy="629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9075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416824" cy="629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180827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1" y="152502"/>
            <a:ext cx="7209751" cy="644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33848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2000"/>
            <a:ext cx="8302476" cy="489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85075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Домишко\Desktop\КАЗАКИ Месячник 2019г\открытые месячника\IMG_20190123_1027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14057"/>
            <a:ext cx="4012683" cy="225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омишко\Desktop\КАЗАКИ Месячник 2019г\открытые месячника\IMG_20190123_103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7608" y="1340768"/>
            <a:ext cx="4012683" cy="225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омишко\Desktop\КАЗАКИ Месячник 2019г\открытые месячника\IMG_20190123_1050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72" y="4005064"/>
            <a:ext cx="4012683" cy="225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Домишко\Desktop\КАЗАКИ Месячник 2019г\открытые месячника\IMG_20190123_1101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3541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651248"/>
          </a:xfrm>
        </p:spPr>
        <p:txBody>
          <a:bodyPr>
            <a:normAutofit fontScale="90000"/>
          </a:bodyPr>
          <a:lstStyle/>
          <a:p>
            <a:r>
              <a:rPr lang="ru-RU" sz="2000" b="1" dirty="0">
                <a:effectLst/>
              </a:rPr>
              <a:t>Урок мужества  «Подвиг из прошлого»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r>
              <a:rPr lang="ru-RU" sz="2000" dirty="0">
                <a:effectLst/>
              </a:rPr>
              <a:t>     4 февраля 2019 года на уроке Мужества  командир поискового казачьего отряда «Волчьи ворота» подъесаул Николай Пахомов и казак Александр Филимоненко рассказали обучающимся  техникума </a:t>
            </a:r>
            <a:r>
              <a:rPr lang="ru-RU" sz="2000" dirty="0" smtClean="0">
                <a:effectLst/>
              </a:rPr>
              <a:t> о </a:t>
            </a:r>
            <a:r>
              <a:rPr lang="ru-RU" sz="2000" dirty="0">
                <a:effectLst/>
              </a:rPr>
              <a:t>событиях Великой Отечественной войны на территории Горячего </a:t>
            </a:r>
            <a:r>
              <a:rPr lang="ru-RU" sz="2000" dirty="0" smtClean="0">
                <a:effectLst/>
              </a:rPr>
              <a:t>Ключа</a:t>
            </a:r>
            <a:r>
              <a:rPr lang="ru-RU" sz="2000" dirty="0">
                <a:effectLst/>
              </a:rPr>
              <a:t/>
            </a:r>
            <a:br>
              <a:rPr lang="ru-RU" sz="2000" dirty="0">
                <a:effectLst/>
              </a:rPr>
            </a:br>
            <a:endParaRPr lang="ru-RU" sz="2000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31960"/>
            <a:ext cx="7104058" cy="475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39446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374441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Первенство Краснодарского края по Универсальному бою среди юношей и девушек  </a:t>
            </a:r>
            <a:endParaRPr lang="ru-RU" dirty="0"/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dirty="0"/>
              <a:t>8 февраля 2019 года глава муниципального образования город Горячий Ключ Александр </a:t>
            </a:r>
            <a:r>
              <a:rPr lang="ru-RU" dirty="0" err="1"/>
              <a:t>Кильганкин</a:t>
            </a:r>
            <a:r>
              <a:rPr lang="ru-RU" dirty="0"/>
              <a:t> наградил победителей и призеров Первенства Краснодарского края по Универсальному бою среди юношей и девушек, которое проходило в городе курорте Анапа с. Сукко. </a:t>
            </a:r>
          </a:p>
          <a:p>
            <a:r>
              <a:rPr lang="ru-RU" dirty="0"/>
              <a:t>По итогам соревнований, </a:t>
            </a:r>
            <a:r>
              <a:rPr lang="ru-RU" b="1" dirty="0"/>
              <a:t>второе место</a:t>
            </a:r>
            <a:r>
              <a:rPr lang="ru-RU" dirty="0"/>
              <a:t> в общекомандном зачете заняла команда  из города Горячий Ключ. Чемпионами в своих весовых категориях стали: </a:t>
            </a:r>
            <a:r>
              <a:rPr lang="ru-RU" b="1" dirty="0"/>
              <a:t>Юлия Сычева, </a:t>
            </a:r>
            <a:r>
              <a:rPr lang="ru-RU" b="1" dirty="0">
                <a:solidFill>
                  <a:srgbClr val="FF0000"/>
                </a:solidFill>
              </a:rPr>
              <a:t>Виталий Давиденко</a:t>
            </a:r>
            <a:r>
              <a:rPr lang="ru-RU" b="1" dirty="0"/>
              <a:t>, Михаил Пикулин, </a:t>
            </a:r>
            <a:r>
              <a:rPr lang="ru-RU" b="1" dirty="0">
                <a:solidFill>
                  <a:srgbClr val="FF0000"/>
                </a:solidFill>
              </a:rPr>
              <a:t>Александр </a:t>
            </a:r>
            <a:r>
              <a:rPr lang="ru-RU" b="1" dirty="0" err="1">
                <a:solidFill>
                  <a:srgbClr val="FF0000"/>
                </a:solidFill>
              </a:rPr>
              <a:t>Трохан</a:t>
            </a:r>
            <a:r>
              <a:rPr lang="ru-RU" b="1" dirty="0"/>
              <a:t>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8133" y="401474"/>
            <a:ext cx="407970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30941" y="3592285"/>
            <a:ext cx="3966895" cy="294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070582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103</TotalTime>
  <Words>560</Words>
  <Application>Microsoft Office PowerPoint</Application>
  <PresentationFormat>Экран (4:3)</PresentationFormat>
  <Paragraphs>45</Paragraphs>
  <Slides>28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Урок мужества  «Подвиг из прошлого»      4 февраля 2019 года на уроке Мужества  командир поискового казачьего отряда «Волчьи ворота» подъесаул Николай Пахомов и казак Александр Филимоненко рассказали обучающимся  техникума  о событиях Великой Отечественной войны на территории Горячего Ключа 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Домишко</dc:creator>
  <cp:lastModifiedBy>galina_il@hotmail.com</cp:lastModifiedBy>
  <cp:revision>9</cp:revision>
  <dcterms:created xsi:type="dcterms:W3CDTF">2019-03-05T15:29:07Z</dcterms:created>
  <dcterms:modified xsi:type="dcterms:W3CDTF">2019-03-05T19:56:37Z</dcterms:modified>
</cp:coreProperties>
</file>