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6" r:id="rId8"/>
    <p:sldId id="267" r:id="rId9"/>
    <p:sldId id="261" r:id="rId10"/>
    <p:sldId id="262" r:id="rId11"/>
    <p:sldId id="263" r:id="rId12"/>
    <p:sldId id="269" r:id="rId13"/>
    <p:sldId id="264" r:id="rId14"/>
    <p:sldId id="270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2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4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7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0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0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5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7686-2118-423B-8EAE-E6DD59D9A4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D158-53D4-407E-8760-F28E2C926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ГБПОУ КК ГТТ </a:t>
            </a:r>
            <a:r>
              <a:rPr lang="ru-RU" b="1" i="1" dirty="0" smtClean="0">
                <a:solidFill>
                  <a:srgbClr val="FF0000"/>
                </a:solidFill>
              </a:rPr>
              <a:t>Педагогический совет №3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от 28.10.2019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22028" y="553791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Глушень</a:t>
            </a:r>
            <a:r>
              <a:rPr lang="ru-RU" i="1" dirty="0" smtClean="0"/>
              <a:t> А.В., методист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2" y="382758"/>
            <a:ext cx="282878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49" t="25090" r="17874" b="9866"/>
          <a:stretch/>
        </p:blipFill>
        <p:spPr>
          <a:xfrm>
            <a:off x="661851" y="365125"/>
            <a:ext cx="11373434" cy="64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79" r="18141" b="5981"/>
          <a:stretch/>
        </p:blipFill>
        <p:spPr>
          <a:xfrm>
            <a:off x="838200" y="365124"/>
            <a:ext cx="10596154" cy="61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7086"/>
            <a:ext cx="9673046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Проинформировать студентов о проекте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Зарегистрировать для решения кейсов 40 человек по направлениям подготовки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гостиничный сервис,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дело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программирование,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коммерция, нефтяники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 человек</a:t>
            </a:r>
          </a:p>
          <a:p>
            <a:endParaRPr lang="ru-RU" dirty="0"/>
          </a:p>
        </p:txBody>
      </p:sp>
      <p:sp>
        <p:nvSpPr>
          <p:cNvPr id="5" name="AutoShape 2" descr="https://xn--80aeliblxdekein0a.xn--p1ai/local/templates/main_v2/img/svg/logo_prof.svg"/>
          <p:cNvSpPr>
            <a:spLocks noChangeAspect="1" noChangeArrowheads="1"/>
          </p:cNvSpPr>
          <p:nvPr/>
        </p:nvSpPr>
        <p:spPr bwMode="auto">
          <a:xfrm>
            <a:off x="1409609" y="1116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xn--80aeliblxdekein0a.xn--p1ai/local/templates/main_v2/img/svg/logo_prof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1140" y="5421476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https://</a:t>
            </a:r>
            <a:r>
              <a:rPr lang="ru-RU" sz="3600" dirty="0" err="1" smtClean="0">
                <a:solidFill>
                  <a:srgbClr val="FF0000"/>
                </a:solidFill>
              </a:rPr>
              <a:t>профстажировки.рф</a:t>
            </a:r>
            <a:r>
              <a:rPr lang="ru-RU" sz="3600" dirty="0" smtClean="0">
                <a:solidFill>
                  <a:srgbClr val="FF0000"/>
                </a:solidFill>
              </a:rPr>
              <a:t>/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38" y="924538"/>
            <a:ext cx="2927962" cy="15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РЕГИОНАЛЬНАЯ МОДЕЛЬ подготовки кадров по востребованным профессиям и специальностям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Структурные элементы:</a:t>
            </a:r>
          </a:p>
          <a:p>
            <a:pPr>
              <a:buFontTx/>
              <a:buChar char="-"/>
            </a:pPr>
            <a:r>
              <a:rPr lang="ru-RU" dirty="0" smtClean="0"/>
              <a:t>Региональная площадка сетевого взаимодействия (Сочинский профессиональный техникум»</a:t>
            </a:r>
          </a:p>
          <a:p>
            <a:pPr>
              <a:buFontTx/>
              <a:buChar char="-"/>
            </a:pPr>
            <a:r>
              <a:rPr lang="ru-RU" dirty="0" smtClean="0"/>
              <a:t>Региональный координационный центр </a:t>
            </a:r>
            <a:r>
              <a:rPr lang="en-US" dirty="0" smtClean="0"/>
              <a:t>WSR </a:t>
            </a:r>
            <a:r>
              <a:rPr lang="ru-RU" dirty="0" smtClean="0"/>
              <a:t>(Краснодарский гуманитарно-технологический техникум)</a:t>
            </a:r>
          </a:p>
          <a:p>
            <a:pPr>
              <a:buFontTx/>
              <a:buChar char="-"/>
            </a:pPr>
            <a:r>
              <a:rPr lang="ru-RU" dirty="0" smtClean="0"/>
              <a:t>Сертифицированные центры компетенций </a:t>
            </a:r>
            <a:r>
              <a:rPr lang="en-US" dirty="0" smtClean="0"/>
              <a:t>WSR</a:t>
            </a:r>
            <a:r>
              <a:rPr lang="ru-RU" dirty="0" smtClean="0"/>
              <a:t> (5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28 ресурсных центров, 118 центров содействия трудоустройству выпускников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Социальные партнеры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4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РЕГИОНАЛЬНАЯ МОДЕЛЬ подготовки кадров по востребованным профессиям и специальностям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Направления работы:</a:t>
            </a:r>
          </a:p>
          <a:p>
            <a:r>
              <a:rPr lang="ru-RU" dirty="0" smtClean="0"/>
              <a:t>- организация сетевого взаимодействия при подготовке кадров по востребованным профессиям в целях совершенствования методического, кадрового потенциала СПО</a:t>
            </a:r>
          </a:p>
          <a:p>
            <a:r>
              <a:rPr lang="ru-RU" dirty="0" smtClean="0"/>
              <a:t>- актуализация содержания подготовки на основе применения новых ФГОС СПО</a:t>
            </a:r>
          </a:p>
          <a:p>
            <a:r>
              <a:rPr lang="ru-RU" dirty="0" smtClean="0"/>
              <a:t>- обновление материально-технической базы</a:t>
            </a:r>
          </a:p>
          <a:p>
            <a:r>
              <a:rPr lang="ru-RU" dirty="0" smtClean="0"/>
              <a:t>- организация проведения демонстрационного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17858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Региональный проект МОЛОДЫЕ ПРОФЕССИОНАЛЫ (2018- 2024гг)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 проекта: </a:t>
            </a:r>
          </a:p>
          <a:p>
            <a:pPr marL="0" indent="0">
              <a:buNone/>
            </a:pPr>
            <a:r>
              <a:rPr lang="ru-RU" dirty="0" smtClean="0"/>
              <a:t>Модернизация профессионального образования Краснодарского края посредством внедрения адаптивных, практико-ориентированных и гибких образовательных программ, создание в 53% профессиональных образовательных организаций условий для успешного прохождения аттестации в форме демонстрационного экзамена 25% обучающихся, в том числе в 50 мастерских, оснащенных современной материально-технической базой.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9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РП    МОЛОДЫЕ ПРОФЕССИОНАЛЫ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Внедрение программ профессионального обучения по наиболее востребованным и перспективным профессиям на уровне, соответствующем стандартам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Ворлдскиллс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с учетом продолжительности программ не более 6 месяцев 	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преподавателями (мастерами производственного обучения) повышения квалификации по программам, основанными на опыте Союза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сертификация преподавателей (мастеров производственного обучения) в качестве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05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РП    МОЛОДЫЕ ПРОФЕССИОНАЛЫ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Внедрение в профессиональных образовательных организациях целевой модели вовлечения общественно-деловых объединений и участия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представителей работодателей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принятии решений по вопросам управления развитием профессиональной образовательной организации, в том числе в обновлении образовательных программ 	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ежегодному проведению регионального чемпионата «Молодые профессионалы»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Краснодарского края и подготовке краевой сборной для участия в национальных и международных чемпионатах профессионального мастерства по стандартам международной организации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Ворлдкиллс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6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РП    МОЛОДЫЕ ПРОФЕССИОНАЛЫ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Прохождение аттестации с использованием механизма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демонстрационного экзамена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обучающимися организаций, осуществляющих образовательную деятельность по образовательным программам среднего профессионального образования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00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проектов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9" t="9080" r="18142" b="7064"/>
          <a:stretch/>
        </p:blipFill>
        <p:spPr>
          <a:xfrm>
            <a:off x="2815046" y="295455"/>
            <a:ext cx="8929204" cy="63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4" t="9450" r="15551" b="3732"/>
          <a:stretch/>
        </p:blipFill>
        <p:spPr>
          <a:xfrm>
            <a:off x="838200" y="279037"/>
            <a:ext cx="10918371" cy="62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КЕЙС-метод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Метод конкретных ситуаций</a:t>
            </a:r>
            <a:r>
              <a:rPr lang="ru-RU" dirty="0"/>
              <a:t> 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Case</a:t>
            </a:r>
            <a:r>
              <a:rPr lang="ru-RU" i="1" dirty="0"/>
              <a:t> </a:t>
            </a:r>
            <a:r>
              <a:rPr lang="ru-RU" i="1" dirty="0" err="1"/>
              <a:t>method</a:t>
            </a:r>
            <a:r>
              <a:rPr lang="ru-RU" dirty="0"/>
              <a:t>, кейс-метод, метод кейсов, метод ситуационного анализа) — техника обучения, использующая описание реальных экономических, социальных и бизнес-ситуаций. Обучающиеся должны исследовать ситуацию, разобраться в сути проблем, предложить возможные решения и выбрать лучшее из них. Кейсы основываются на реальном фактическом материале или же приближены к реальной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9269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Ситуационная задача </a:t>
            </a:r>
          </a:p>
          <a:p>
            <a:endParaRPr lang="ru-RU" sz="4000" dirty="0" smtClean="0"/>
          </a:p>
          <a:p>
            <a:r>
              <a:rPr lang="ru-RU" sz="4000" dirty="0" smtClean="0"/>
              <a:t>Комплексная практическая задача, моделирующая профессиональную деятельность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70812" y="879860"/>
            <a:ext cx="1767840" cy="296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38652" y="766295"/>
            <a:ext cx="652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(ЗНАНИЯ, ДЕЙСТВИЯ)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5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91" r="16902" b="5463"/>
          <a:stretch/>
        </p:blipFill>
        <p:spPr>
          <a:xfrm>
            <a:off x="292963" y="365125"/>
            <a:ext cx="11836049" cy="57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1" t="28151" r="18288" b="18061"/>
          <a:stretch/>
        </p:blipFill>
        <p:spPr>
          <a:xfrm>
            <a:off x="547845" y="248575"/>
            <a:ext cx="10948738" cy="62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Ситуационные задачи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800" dirty="0" smtClean="0"/>
              <a:t>Покупатель купил в магазине 2 метра линолеума. На следующий день он обратился в магазин с просьбой заменить на линолеум другой расцветки. Действия продавца? Обоснование.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100" dirty="0" smtClean="0"/>
              <a:t>Покупатель возвращает в магазин открытую коробку шоколадных конфет «Ассорти» с чеком через 2 часа после покупки. На поверхности конфет белый налёт (сахарное поседение). Как вы поступите в данном случае?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083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90" t="19086" r="17466" b="3662"/>
          <a:stretch/>
        </p:blipFill>
        <p:spPr>
          <a:xfrm>
            <a:off x="838200" y="173535"/>
            <a:ext cx="982341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33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380</Words>
  <Application>Microsoft Office PowerPoint</Application>
  <PresentationFormat>Широкоэкранный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ГБПОУ КК ГТТ Педагогический совет №3</vt:lpstr>
      <vt:lpstr>20  проектов</vt:lpstr>
      <vt:lpstr>Презентация PowerPoint</vt:lpstr>
      <vt:lpstr>КЕЙС-метод</vt:lpstr>
      <vt:lpstr>ПРОБЛЕМА</vt:lpstr>
      <vt:lpstr>Презентация PowerPoint</vt:lpstr>
      <vt:lpstr>Презентация PowerPoint</vt:lpstr>
      <vt:lpstr>Ситуационные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РЕГИОНАЛЬНАЯ МОДЕЛЬ подготовки кадров по востребованным профессиям и специальностям</vt:lpstr>
      <vt:lpstr>РЕГИОНАЛЬНАЯ МОДЕЛЬ подготовки кадров по востребованным профессиям и специальностям</vt:lpstr>
      <vt:lpstr>Региональный проект МОЛОДЫЕ ПРОФЕССИОНАЛЫ (2018- 2024гг)</vt:lpstr>
      <vt:lpstr>РП    МОЛОДЫЕ ПРОФЕССИОНАЛЫ</vt:lpstr>
      <vt:lpstr>РП    МОЛОДЫЕ ПРОФЕССИОНАЛЫ</vt:lpstr>
      <vt:lpstr>РП    МОЛОДЫЕ ПРОФЕССИОНАЛЫ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16</cp:revision>
  <dcterms:created xsi:type="dcterms:W3CDTF">2019-10-28T06:32:15Z</dcterms:created>
  <dcterms:modified xsi:type="dcterms:W3CDTF">2019-10-30T05:04:12Z</dcterms:modified>
</cp:coreProperties>
</file>